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>
        <p:guide orient="horz" pos="2614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5118-8E97-3148-886B-B0366C7F1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8B3FD-BC8C-2048-A6EC-42F134FEB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C0424-BD0E-614B-AA19-A193C535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7085-8F73-494B-BDDB-CCE621B5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67350-9CFA-5545-96D2-D1206768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9366-456A-6942-8DEF-7C4FA6DD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D665F-A60B-484D-B7F6-EDC0792FE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EE2D7-CA9A-2E4C-B501-59E0EF83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9E8D5-4CE9-4C4E-8787-BA483C596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5453-2631-0B41-9C1E-4C12DE8F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36D95-41E2-BA46-9DD9-04956ABF8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23CBA-CAAA-5C47-8FE5-7613BE124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6B54D-678E-6E44-9CAD-431FCBB0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F01C9-4160-764D-90F5-D7C83078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18073-147F-D744-9223-55458F74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0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FDDD-2FF1-4D48-9B19-2025D0A5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C888-3623-9A46-997C-D986B919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0FB12-2DD0-594F-889F-B2AEB4D1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0F11-1F1A-6647-94CC-B166296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E5B79-DC1D-D34A-BE73-B3312EEC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A436-FD58-2144-A7A1-99A7D103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60642-38D7-B840-A1C3-FF74466D3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3F98-3B0A-F14A-86BA-E6AF0B35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12B1-9555-7B4A-9C85-4335BEF4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C0B5-EFB3-494C-968E-8F7B766D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40D7-2632-5B4A-B66E-2D7C53AC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D08D-8175-AD4F-8EBF-5FDCBF637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62295-3DEF-2C45-8EA0-13422DACB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AC5B3-D8B0-4B4B-8628-E586C6611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B002D-0C39-E944-BA65-5B7E17C3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E89D7-C49B-644F-8C02-A30774C8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FFC4-BBAC-3844-B0D8-E1B122AF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A0CA-7710-F944-84BF-F41CE7832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DB326-A72C-DA41-AF9D-CDFFD6B8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4C1A6-3D82-A74A-A577-5C32D6C6B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73EE1-5584-F940-B3CA-28E4DAF4F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F41AA-B057-3848-BF26-B165AB06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CC21C-3E7A-E944-8F3C-8A34545D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BD547-43D6-1F46-A7DC-A1611867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11EB-B8FE-6F4E-BE18-63AD5BED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D92F9-D67B-DD40-AFE6-E1D34097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BBE77-51EE-3949-867B-C1BDCB65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16507-064F-BD46-89A4-F119FC45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0DA64-A9C1-9144-A8FE-9A3633DD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A201D-BBED-5846-8A66-C9ACE8D8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FD867-80F6-CF41-A0B8-638F121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E742-1E73-E244-9506-6FDBF330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7AA7-F25B-2B4D-9F74-71638844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CAF2D-7B98-A24C-B684-5216D910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E5926-09EE-AA46-87FF-5B87BB15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C8911-136F-6947-AAE5-3296DD38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E72D6-B381-D945-84A3-01EAB4C7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3781-3E1A-8441-AE7C-741D31F6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57658-841D-2C42-B192-93FFA6F1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B7E41-6566-124D-8592-981834435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53A8A-8CAC-8740-811A-01AA35FC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2993F-DCD7-7440-857C-A0432459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B2B32-1ABE-F644-A692-D5252B47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90CC0-CAF7-7940-B563-5593B53C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72315-4407-FD44-97B5-4A90C3207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7D24-6C2E-CF4E-828A-AD2666756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BFFD-880B-EC4D-88C2-FA393AB7FC94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55327-F339-374E-82C8-8E6EFF484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E1056-B566-164C-BC54-61E65B65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A00A-D24E-5347-82B8-2EA5FB4C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9EB97-41C7-F540-AA05-519AC5D0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2506"/>
            <a:ext cx="5594352" cy="3657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60706-DE79-BF46-A451-46065F98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2506"/>
            <a:ext cx="5448624" cy="3657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BEC902-72F3-4042-BF13-AABAED5A1486}"/>
              </a:ext>
            </a:extLst>
          </p:cNvPr>
          <p:cNvSpPr txBox="1"/>
          <p:nvPr/>
        </p:nvSpPr>
        <p:spPr>
          <a:xfrm>
            <a:off x="800099" y="4914900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She sells sea shells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0D8F4-B4F9-EC49-98F1-787582EF6B40}"/>
              </a:ext>
            </a:extLst>
          </p:cNvPr>
          <p:cNvSpPr txBox="1"/>
          <p:nvPr/>
        </p:nvSpPr>
        <p:spPr>
          <a:xfrm>
            <a:off x="6281736" y="4824413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Pig iron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</p:spTree>
    <p:extLst>
      <p:ext uri="{BB962C8B-B14F-4D97-AF65-F5344CB8AC3E}">
        <p14:creationId xmlns:p14="http://schemas.microsoft.com/office/powerpoint/2010/main" val="359509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E1728C-5BB7-1041-801B-CF18F96E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04" y="506411"/>
            <a:ext cx="5738988" cy="3608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36B71-4CB4-3845-A862-497D69B1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1" y="491165"/>
            <a:ext cx="5257800" cy="3658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0A3857-F7C9-4049-AA96-2642E5AE1664}"/>
              </a:ext>
            </a:extLst>
          </p:cNvPr>
          <p:cNvSpPr txBox="1"/>
          <p:nvPr/>
        </p:nvSpPr>
        <p:spPr>
          <a:xfrm>
            <a:off x="800099" y="4914900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It's the small things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EBB3C-DFB5-0245-AB3C-1919ED5F3F76}"/>
              </a:ext>
            </a:extLst>
          </p:cNvPr>
          <p:cNvSpPr txBox="1"/>
          <p:nvPr/>
        </p:nvSpPr>
        <p:spPr>
          <a:xfrm>
            <a:off x="6381749" y="4838700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Entrapment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</p:spTree>
    <p:extLst>
      <p:ext uri="{BB962C8B-B14F-4D97-AF65-F5344CB8AC3E}">
        <p14:creationId xmlns:p14="http://schemas.microsoft.com/office/powerpoint/2010/main" val="76793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C2BA24-06D7-4149-9723-0793AA902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2" t="8051" r="6266" b="8063"/>
          <a:stretch/>
        </p:blipFill>
        <p:spPr>
          <a:xfrm>
            <a:off x="520332" y="388493"/>
            <a:ext cx="5266106" cy="3761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4352D-1DCA-8441-911F-F5AA9997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5" t="9122" r="3645" b="9729"/>
          <a:stretch/>
        </p:blipFill>
        <p:spPr>
          <a:xfrm>
            <a:off x="6138862" y="388493"/>
            <a:ext cx="5769588" cy="3761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099655-CA27-3745-948B-88EB17DD01F2}"/>
              </a:ext>
            </a:extLst>
          </p:cNvPr>
          <p:cNvSpPr txBox="1"/>
          <p:nvPr/>
        </p:nvSpPr>
        <p:spPr>
          <a:xfrm>
            <a:off x="800099" y="4914900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Into the ethereal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922E3-C8A8-A74E-B3C9-47FAE84BC2FA}"/>
              </a:ext>
            </a:extLst>
          </p:cNvPr>
          <p:cNvSpPr txBox="1"/>
          <p:nvPr/>
        </p:nvSpPr>
        <p:spPr>
          <a:xfrm>
            <a:off x="6396037" y="4852987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Cross bunnies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</p:spTree>
    <p:extLst>
      <p:ext uri="{BB962C8B-B14F-4D97-AF65-F5344CB8AC3E}">
        <p14:creationId xmlns:p14="http://schemas.microsoft.com/office/powerpoint/2010/main" val="22205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FE533-CE0C-BE49-80E9-2D0C937CF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7"/>
          <a:stretch/>
        </p:blipFill>
        <p:spPr>
          <a:xfrm>
            <a:off x="107544" y="285750"/>
            <a:ext cx="5720317" cy="3843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AB6FE-2486-BE4E-8421-8909B6A3C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5"/>
          <a:stretch/>
        </p:blipFill>
        <p:spPr>
          <a:xfrm>
            <a:off x="6224586" y="300038"/>
            <a:ext cx="5365751" cy="3900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DE99C5-6F25-D04D-A51D-1ED2E148B0F1}"/>
              </a:ext>
            </a:extLst>
          </p:cNvPr>
          <p:cNvSpPr txBox="1"/>
          <p:nvPr/>
        </p:nvSpPr>
        <p:spPr>
          <a:xfrm>
            <a:off x="800099" y="4914900"/>
            <a:ext cx="4271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Taken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7EAB8-CE58-A04F-93E3-64981C39BFAD}"/>
              </a:ext>
            </a:extLst>
          </p:cNvPr>
          <p:cNvSpPr txBox="1"/>
          <p:nvPr/>
        </p:nvSpPr>
        <p:spPr>
          <a:xfrm>
            <a:off x="6238874" y="4795838"/>
            <a:ext cx="5033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So baby you've  got me in the shape I'm in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on paper                                          </a:t>
            </a:r>
            <a:r>
              <a:rPr lang="en-US" b="1" dirty="0"/>
              <a:t>Framed</a:t>
            </a:r>
          </a:p>
          <a:p>
            <a:r>
              <a:rPr lang="en-US" b="1" dirty="0"/>
              <a:t>Size unframed: </a:t>
            </a:r>
            <a:r>
              <a:rPr lang="en-US" dirty="0"/>
              <a:t>68x61            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</p:spTree>
    <p:extLst>
      <p:ext uri="{BB962C8B-B14F-4D97-AF65-F5344CB8AC3E}">
        <p14:creationId xmlns:p14="http://schemas.microsoft.com/office/powerpoint/2010/main" val="248540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9B77B8-6F27-8F43-B6A3-CE7460B72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289322"/>
            <a:ext cx="5272087" cy="3889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15318-C1A5-ED4A-B94F-4017FD04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063" y="269875"/>
            <a:ext cx="5402263" cy="5402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84F970-725F-9346-B88E-2F7D29F1BE9D}"/>
              </a:ext>
            </a:extLst>
          </p:cNvPr>
          <p:cNvSpPr txBox="1"/>
          <p:nvPr/>
        </p:nvSpPr>
        <p:spPr>
          <a:xfrm>
            <a:off x="350045" y="4343401"/>
            <a:ext cx="2178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Above:</a:t>
            </a:r>
          </a:p>
          <a:p>
            <a:r>
              <a:rPr lang="en-US" b="1" dirty="0"/>
              <a:t>Title</a:t>
            </a:r>
            <a:r>
              <a:rPr lang="en-US" dirty="0"/>
              <a:t>: Conversation 1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oil on canvas</a:t>
            </a:r>
          </a:p>
          <a:p>
            <a:r>
              <a:rPr lang="en-US" b="1" dirty="0"/>
              <a:t>Unframed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AED19-FF67-2342-8F3E-6BB7F826DABD}"/>
              </a:ext>
            </a:extLst>
          </p:cNvPr>
          <p:cNvSpPr txBox="1"/>
          <p:nvPr/>
        </p:nvSpPr>
        <p:spPr>
          <a:xfrm>
            <a:off x="3117057" y="4329113"/>
            <a:ext cx="27281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Right:</a:t>
            </a:r>
          </a:p>
          <a:p>
            <a:r>
              <a:rPr lang="en-US" b="1" dirty="0"/>
              <a:t>Title</a:t>
            </a:r>
            <a:r>
              <a:rPr lang="en-US" dirty="0"/>
              <a:t>: Conversation 2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oil on canvas</a:t>
            </a:r>
          </a:p>
          <a:p>
            <a:r>
              <a:rPr lang="en-US" b="1" dirty="0"/>
              <a:t>Unframed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R9000</a:t>
            </a:r>
          </a:p>
          <a:p>
            <a:r>
              <a:rPr lang="en-ZA" sz="1400" i="1" dirty="0"/>
              <a:t>This is a collaboration by the </a:t>
            </a:r>
            <a:r>
              <a:rPr lang="en-ZA" sz="1400" i="1" dirty="0" err="1"/>
              <a:t>chintsa</a:t>
            </a:r>
            <a:r>
              <a:rPr lang="en-ZA" sz="1400" i="1" dirty="0"/>
              <a:t> collective - Pam Heaton &amp; Sal Price.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703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A5B45-23D4-4F48-9227-401D22166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79"/>
          <a:stretch/>
        </p:blipFill>
        <p:spPr>
          <a:xfrm>
            <a:off x="550863" y="192087"/>
            <a:ext cx="5232400" cy="6308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7BF87-0CC8-0A47-95B6-DA7727315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"/>
          <a:stretch/>
        </p:blipFill>
        <p:spPr>
          <a:xfrm>
            <a:off x="6220286" y="222251"/>
            <a:ext cx="5743186" cy="3949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A58B29-29F7-9249-BFDE-294955C6BB18}"/>
              </a:ext>
            </a:extLst>
          </p:cNvPr>
          <p:cNvSpPr txBox="1"/>
          <p:nvPr/>
        </p:nvSpPr>
        <p:spPr>
          <a:xfrm>
            <a:off x="6195622" y="4329113"/>
            <a:ext cx="265901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Left:</a:t>
            </a:r>
          </a:p>
          <a:p>
            <a:r>
              <a:rPr lang="en-US" b="1" dirty="0"/>
              <a:t>Title</a:t>
            </a:r>
            <a:r>
              <a:rPr lang="en-US" dirty="0"/>
              <a:t>: Conversation 3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oil on canvas</a:t>
            </a:r>
          </a:p>
          <a:p>
            <a:r>
              <a:rPr lang="en-US" b="1" dirty="0"/>
              <a:t>Unframed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R9000</a:t>
            </a:r>
          </a:p>
          <a:p>
            <a:r>
              <a:rPr lang="en-ZA" sz="1400" i="1" dirty="0"/>
              <a:t>This is a collaboration by the </a:t>
            </a:r>
            <a:r>
              <a:rPr lang="en-ZA" sz="1400" i="1" dirty="0" err="1"/>
              <a:t>chintsa</a:t>
            </a:r>
            <a:r>
              <a:rPr lang="en-ZA" sz="1400" i="1" dirty="0"/>
              <a:t> collective - Pam Heaton &amp; Sal Price.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11B8A-D95D-4B4F-B467-66F06886E6F4}"/>
              </a:ext>
            </a:extLst>
          </p:cNvPr>
          <p:cNvSpPr txBox="1"/>
          <p:nvPr/>
        </p:nvSpPr>
        <p:spPr>
          <a:xfrm>
            <a:off x="9171670" y="4366550"/>
            <a:ext cx="34861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Right:</a:t>
            </a:r>
          </a:p>
          <a:p>
            <a:r>
              <a:rPr lang="en-US" b="1" dirty="0"/>
              <a:t>Title</a:t>
            </a:r>
            <a:r>
              <a:rPr lang="en-US" dirty="0"/>
              <a:t>: Pegged 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ink and mixed media </a:t>
            </a:r>
            <a:br>
              <a:rPr lang="en-US" dirty="0"/>
            </a:br>
            <a:r>
              <a:rPr lang="en-US" dirty="0"/>
              <a:t>on paper</a:t>
            </a:r>
          </a:p>
          <a:p>
            <a:r>
              <a:rPr lang="en-US" b="1" dirty="0"/>
              <a:t>Framed</a:t>
            </a:r>
          </a:p>
          <a:p>
            <a:r>
              <a:rPr lang="en-US" b="1" dirty="0"/>
              <a:t>Size: : </a:t>
            </a:r>
            <a:r>
              <a:rPr lang="en-US" dirty="0"/>
              <a:t>68x61 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R12000</a:t>
            </a:r>
          </a:p>
        </p:txBody>
      </p:sp>
    </p:spTree>
    <p:extLst>
      <p:ext uri="{BB962C8B-B14F-4D97-AF65-F5344CB8AC3E}">
        <p14:creationId xmlns:p14="http://schemas.microsoft.com/office/powerpoint/2010/main" val="78799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096F0-B39D-8845-96D2-5ED1DD77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2"/>
          <a:stretch/>
        </p:blipFill>
        <p:spPr>
          <a:xfrm>
            <a:off x="6586538" y="388463"/>
            <a:ext cx="4380543" cy="3655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057BF-6A5A-A446-A051-CD5F8A7C0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0" b="2722"/>
          <a:stretch/>
        </p:blipFill>
        <p:spPr>
          <a:xfrm>
            <a:off x="661986" y="442914"/>
            <a:ext cx="3024189" cy="35935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B13223-F16D-F740-867E-35D1FD0C8E81}"/>
              </a:ext>
            </a:extLst>
          </p:cNvPr>
          <p:cNvSpPr txBox="1"/>
          <p:nvPr/>
        </p:nvSpPr>
        <p:spPr>
          <a:xfrm>
            <a:off x="5988050" y="4810125"/>
            <a:ext cx="5033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Chop chop who is on the block</a:t>
            </a:r>
            <a:br>
              <a:rPr lang="en-US" dirty="0"/>
            </a:br>
            <a:r>
              <a:rPr lang="en-US" b="1" dirty="0"/>
              <a:t>Media: </a:t>
            </a:r>
            <a:r>
              <a:rPr lang="en-US" dirty="0"/>
              <a:t>etching</a:t>
            </a:r>
          </a:p>
          <a:p>
            <a:r>
              <a:rPr lang="en-US" b="1" dirty="0"/>
              <a:t>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R650 unframed. R1000 framed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3C987-54C1-0C43-8E59-689E3F0AD399}"/>
              </a:ext>
            </a:extLst>
          </p:cNvPr>
          <p:cNvSpPr txBox="1"/>
          <p:nvPr/>
        </p:nvSpPr>
        <p:spPr>
          <a:xfrm>
            <a:off x="557213" y="4894897"/>
            <a:ext cx="5430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Heavy light</a:t>
            </a:r>
            <a:br>
              <a:rPr lang="en-US" dirty="0"/>
            </a:br>
            <a:r>
              <a:rPr lang="en-US" b="1" dirty="0"/>
              <a:t>Media</a:t>
            </a:r>
            <a:r>
              <a:rPr lang="en-US" dirty="0"/>
              <a:t> etching </a:t>
            </a:r>
          </a:p>
          <a:p>
            <a:r>
              <a:rPr lang="en-US" b="1" dirty="0"/>
              <a:t>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R650 unframed. R1000 framed</a:t>
            </a:r>
          </a:p>
        </p:txBody>
      </p:sp>
    </p:spTree>
    <p:extLst>
      <p:ext uri="{BB962C8B-B14F-4D97-AF65-F5344CB8AC3E}">
        <p14:creationId xmlns:p14="http://schemas.microsoft.com/office/powerpoint/2010/main" val="413041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91802E-E4F7-6F4F-BFB2-83BEC5D71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2287" y="358627"/>
            <a:ext cx="3514725" cy="43572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CF64AB-EBAC-3742-97E3-825790AD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39127"/>
            <a:ext cx="3748916" cy="4432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17051-0CF7-F645-BB8E-3D9BF7A815D7}"/>
              </a:ext>
            </a:extLst>
          </p:cNvPr>
          <p:cNvSpPr txBox="1"/>
          <p:nvPr/>
        </p:nvSpPr>
        <p:spPr>
          <a:xfrm>
            <a:off x="557213" y="4894897"/>
            <a:ext cx="5430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Exquisite poise</a:t>
            </a:r>
            <a:br>
              <a:rPr lang="en-US" dirty="0"/>
            </a:br>
            <a:r>
              <a:rPr lang="en-US" b="1" dirty="0"/>
              <a:t>Media</a:t>
            </a:r>
            <a:r>
              <a:rPr lang="en-US" dirty="0"/>
              <a:t> etching </a:t>
            </a:r>
          </a:p>
          <a:p>
            <a:r>
              <a:rPr lang="en-US" b="1" dirty="0"/>
              <a:t>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R650 unframed. R1000 framed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4F228-0319-D448-BFBC-616EF38A1A61}"/>
              </a:ext>
            </a:extLst>
          </p:cNvPr>
          <p:cNvSpPr txBox="1"/>
          <p:nvPr/>
        </p:nvSpPr>
        <p:spPr>
          <a:xfrm>
            <a:off x="6453188" y="4961572"/>
            <a:ext cx="5430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 dirty="0"/>
              <a:t>: And David clicked</a:t>
            </a:r>
            <a:br>
              <a:rPr lang="en-US" dirty="0"/>
            </a:br>
            <a:r>
              <a:rPr lang="en-US" b="1" dirty="0"/>
              <a:t>Media</a:t>
            </a:r>
            <a:r>
              <a:rPr lang="en-US" dirty="0"/>
              <a:t> etching </a:t>
            </a:r>
          </a:p>
          <a:p>
            <a:r>
              <a:rPr lang="en-US" b="1" dirty="0"/>
              <a:t>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R650 unframed. R1000 framed</a:t>
            </a:r>
          </a:p>
        </p:txBody>
      </p:sp>
    </p:spTree>
    <p:extLst>
      <p:ext uri="{BB962C8B-B14F-4D97-AF65-F5344CB8AC3E}">
        <p14:creationId xmlns:p14="http://schemas.microsoft.com/office/powerpoint/2010/main" val="425599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7192B-6B11-B54D-AEAE-2AA1D87AF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4" r="2145"/>
          <a:stretch/>
        </p:blipFill>
        <p:spPr>
          <a:xfrm>
            <a:off x="516016" y="342900"/>
            <a:ext cx="5034565" cy="60436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9FBE5-A3D4-1C4C-84D2-B7D34F0B6CBA}"/>
              </a:ext>
            </a:extLst>
          </p:cNvPr>
          <p:cNvSpPr txBox="1"/>
          <p:nvPr/>
        </p:nvSpPr>
        <p:spPr>
          <a:xfrm>
            <a:off x="6153151" y="2375534"/>
            <a:ext cx="5430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Title</a:t>
            </a:r>
            <a:r>
              <a:rPr lang="en-US"/>
              <a:t>: Asleep </a:t>
            </a:r>
            <a:r>
              <a:rPr lang="en-US" dirty="0"/>
              <a:t>on the wing</a:t>
            </a:r>
            <a:br>
              <a:rPr lang="en-US" dirty="0"/>
            </a:br>
            <a:r>
              <a:rPr lang="en-US" b="1" dirty="0"/>
              <a:t>Media</a:t>
            </a:r>
            <a:r>
              <a:rPr lang="en-US" dirty="0"/>
              <a:t> etching </a:t>
            </a:r>
          </a:p>
          <a:p>
            <a:r>
              <a:rPr lang="en-US" b="1" dirty="0"/>
              <a:t>Framed</a:t>
            </a:r>
          </a:p>
          <a:p>
            <a:r>
              <a:rPr lang="en-US" b="1" dirty="0"/>
              <a:t>Size:</a:t>
            </a:r>
            <a:br>
              <a:rPr lang="en-US" dirty="0"/>
            </a:br>
            <a:r>
              <a:rPr lang="en-US" b="1" dirty="0"/>
              <a:t>My price</a:t>
            </a:r>
            <a:r>
              <a:rPr lang="en-US" dirty="0"/>
              <a:t>: R650 unframed. R1000 framed</a:t>
            </a:r>
          </a:p>
        </p:txBody>
      </p:sp>
    </p:spTree>
    <p:extLst>
      <p:ext uri="{BB962C8B-B14F-4D97-AF65-F5344CB8AC3E}">
        <p14:creationId xmlns:p14="http://schemas.microsoft.com/office/powerpoint/2010/main" val="400424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414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2022-02-01T09:18:51Z</dcterms:created>
  <dcterms:modified xsi:type="dcterms:W3CDTF">2022-02-01T13:48:55Z</dcterms:modified>
</cp:coreProperties>
</file>